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cade Gamer" charset="1" panose="00000000000000000000"/>
      <p:regular r:id="rId14"/>
    </p:embeddedFont>
    <p:embeddedFont>
      <p:font typeface="Disket Mono" charset="1" panose="020B050905000002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gif" Type="http://schemas.openxmlformats.org/officeDocument/2006/relationships/image"/><Relationship Id="rId24" Target="../media/image23.gif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gif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41.png" Type="http://schemas.openxmlformats.org/officeDocument/2006/relationships/image"/><Relationship Id="rId18" Target="../media/image42.svg" Type="http://schemas.openxmlformats.org/officeDocument/2006/relationships/image"/><Relationship Id="rId19" Target="../media/image43.png" Type="http://schemas.openxmlformats.org/officeDocument/2006/relationships/image"/><Relationship Id="rId2" Target="../media/image26.png" Type="http://schemas.openxmlformats.org/officeDocument/2006/relationships/image"/><Relationship Id="rId20" Target="../media/image44.svg" Type="http://schemas.openxmlformats.org/officeDocument/2006/relationships/image"/><Relationship Id="rId3" Target="../media/image27.svg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gif" Type="http://schemas.openxmlformats.org/officeDocument/2006/relationships/image"/><Relationship Id="rId8" Target="../media/image32.gif" Type="http://schemas.openxmlformats.org/officeDocument/2006/relationships/image"/><Relationship Id="rId9" Target="../media/image33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43.png" Type="http://schemas.openxmlformats.org/officeDocument/2006/relationships/image"/><Relationship Id="rId19" Target="../media/image44.svg" Type="http://schemas.openxmlformats.org/officeDocument/2006/relationships/image"/><Relationship Id="rId2" Target="../media/image26.png" Type="http://schemas.openxmlformats.org/officeDocument/2006/relationships/image"/><Relationship Id="rId20" Target="../media/image23.gif" Type="http://schemas.openxmlformats.org/officeDocument/2006/relationships/image"/><Relationship Id="rId3" Target="../media/image27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jpe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31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gif" Type="http://schemas.openxmlformats.org/officeDocument/2006/relationships/image"/><Relationship Id="rId7" Target="../media/image53.pn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gif" Type="http://schemas.openxmlformats.org/officeDocument/2006/relationships/image"/><Relationship Id="rId7" Target="../media/image5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gif" Type="http://schemas.openxmlformats.org/officeDocument/2006/relationships/image"/><Relationship Id="rId7" Target="../media/image5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50.png" Type="http://schemas.openxmlformats.org/officeDocument/2006/relationships/image"/><Relationship Id="rId17" Target="../media/image51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media/image26.png" Type="http://schemas.openxmlformats.org/officeDocument/2006/relationships/image"/><Relationship Id="rId20" Target="../media/image67.gif" Type="http://schemas.openxmlformats.org/officeDocument/2006/relationships/image"/><Relationship Id="rId3" Target="../media/image27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gif" Type="http://schemas.openxmlformats.org/officeDocument/2006/relationships/image"/><Relationship Id="rId5" Target="../media/image6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5400000">
            <a:off x="8948392" y="8358190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68873" y="6111491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13082" y="6136966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511053" y="682309"/>
            <a:ext cx="1952265" cy="32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79"/>
              </a:lnSpc>
            </a:pPr>
            <a:r>
              <a:rPr lang="en-US" sz="2124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JUGADOR 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237215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34979" y="66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7" y="0"/>
                </a:lnTo>
                <a:lnTo>
                  <a:pt x="2087037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false" flipV="false" rot="0">
            <a:off x="5425744" y="6115484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7622278" y="4720841"/>
            <a:ext cx="388516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2124">
                <a:solidFill>
                  <a:srgbClr val="585EFF"/>
                </a:solidFill>
                <a:latin typeface="Arcade Gamer"/>
                <a:ea typeface="Arcade Gamer"/>
                <a:cs typeface="Arcade Gamer"/>
                <a:sym typeface="Arcade Gamer"/>
              </a:rPr>
              <a:t>JUGADOR 1:</a:t>
            </a:r>
          </a:p>
          <a:p>
            <a:pPr algn="l">
              <a:lnSpc>
                <a:spcPts val="1820"/>
              </a:lnSpc>
            </a:pPr>
          </a:p>
          <a:p>
            <a:pPr algn="l">
              <a:lnSpc>
                <a:spcPts val="1820"/>
              </a:lnSpc>
            </a:pPr>
            <a:r>
              <a:rPr lang="en-US" sz="1625">
                <a:solidFill>
                  <a:srgbClr val="585EFF"/>
                </a:solidFill>
                <a:latin typeface="Arcade Gamer"/>
                <a:ea typeface="Arcade Gamer"/>
                <a:cs typeface="Arcade Gamer"/>
                <a:sym typeface="Arcade Gamer"/>
              </a:rPr>
              <a:t>FRANCISCO GONZALEZ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26329" y="8778069"/>
            <a:ext cx="6583438" cy="40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5"/>
              </a:lnSpc>
              <a:spcBef>
                <a:spcPct val="0"/>
              </a:spcBef>
            </a:pPr>
            <a:r>
              <a:rPr lang="en-US" sz="2325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Bringing your dreams to reality.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34212" y="2819855"/>
            <a:ext cx="13564288" cy="160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LUPA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21769" y="682309"/>
            <a:ext cx="4244462" cy="27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74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PUNTUACIÓN MÁS ALTA 2500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6664" y="6902543"/>
            <a:ext cx="821672" cy="87740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6597310" y="6902543"/>
            <a:ext cx="772120" cy="87740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698405" y="7033163"/>
            <a:ext cx="1018464" cy="61617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045843" y="6911463"/>
            <a:ext cx="769314" cy="859569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28700" y="8073405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visibilidad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5209095" y="8073405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Marketing 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390570" y="8073405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Eventos 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3601700" y="8073405"/>
            <a:ext cx="3657600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Interacción con los usuarios</a:t>
            </a:r>
          </a:p>
          <a:p>
            <a:pPr algn="ctr">
              <a:lnSpc>
                <a:spcPts val="336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659634" y="2506189"/>
            <a:ext cx="13621000" cy="1295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6"/>
              </a:lnSpc>
            </a:pPr>
            <a:r>
              <a:rPr lang="en-US" sz="8425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¿QUIENES SOMOS?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927870" y="5086350"/>
            <a:ext cx="8432260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Somos desarrolladores de una pagina web dedicada al desarrollador chileno, creando una forma de visualizar sus creaciones mediante nuestra pagina web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7632" y="1949135"/>
            <a:ext cx="6451668" cy="10752781"/>
          </a:xfrm>
          <a:custGeom>
            <a:avLst/>
            <a:gdLst/>
            <a:ahLst/>
            <a:cxnLst/>
            <a:rect r="r" b="b" t="t" l="l"/>
            <a:pathLst>
              <a:path h="10752781" w="6451668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76707" y="5331292"/>
            <a:ext cx="8560485" cy="3988466"/>
            <a:chOff x="0" y="0"/>
            <a:chExt cx="2254613" cy="1050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4613" cy="1050460"/>
            </a:xfrm>
            <a:custGeom>
              <a:avLst/>
              <a:gdLst/>
              <a:ahLst/>
              <a:cxnLst/>
              <a:rect r="r" b="b" t="t" l="l"/>
              <a:pathLst>
                <a:path h="1050460" w="2254613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54613" cy="1107610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  </a:t>
              </a:r>
            </a:p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usuarios(registro, inicio de sesión)</a:t>
              </a:r>
            </a:p>
            <a:p>
              <a:pPr algn="just">
                <a:lnSpc>
                  <a:spcPts val="3359"/>
                </a:lnSpc>
              </a:pPr>
            </a:p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creación de categoría card</a:t>
              </a:r>
            </a:p>
            <a:p>
              <a:pPr algn="just">
                <a:lnSpc>
                  <a:spcPts val="3359"/>
                </a:lnSpc>
              </a:pPr>
            </a:p>
            <a:p>
              <a:pPr algn="just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solución errores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50460" y="2191889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5555" r="0" b="-5555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1626131" y="6032413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779030" y="8337550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 u="sng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Vuelve a la</a:t>
              </a:r>
              <a:r>
                <a:rPr lang="en-US" sz="1300" u="sng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 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 u="sng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página Agenda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2172839"/>
            <a:ext cx="8632045" cy="306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CAMBIOS EN VERSION FINAL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Freeform 28" id="28"/>
          <p:cNvSpPr/>
          <p:nvPr/>
        </p:nvSpPr>
        <p:spPr>
          <a:xfrm flipH="true" flipV="false" rot="0">
            <a:off x="1626131" y="686690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0">
            <a:off x="1626131" y="770411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758380"/>
            <a:ext cx="3052218" cy="920750"/>
            <a:chOff x="0" y="0"/>
            <a:chExt cx="803876" cy="242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3876" cy="242502"/>
            </a:xfrm>
            <a:custGeom>
              <a:avLst/>
              <a:gdLst/>
              <a:ahLst/>
              <a:cxnLst/>
              <a:rect r="r" b="b" t="t" l="l"/>
              <a:pathLst>
                <a:path h="242502" w="803876">
                  <a:moveTo>
                    <a:pt x="121251" y="0"/>
                  </a:moveTo>
                  <a:lnTo>
                    <a:pt x="682625" y="0"/>
                  </a:lnTo>
                  <a:cubicBezTo>
                    <a:pt x="749590" y="0"/>
                    <a:pt x="803876" y="54286"/>
                    <a:pt x="803876" y="121251"/>
                  </a:cubicBezTo>
                  <a:lnTo>
                    <a:pt x="803876" y="121251"/>
                  </a:lnTo>
                  <a:cubicBezTo>
                    <a:pt x="803876" y="188216"/>
                    <a:pt x="749590" y="242502"/>
                    <a:pt x="682625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03876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 u="sng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Vuelve a la 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 u="sng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página Agenda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136334" y="2655821"/>
            <a:ext cx="6582314" cy="5270642"/>
          </a:xfrm>
          <a:custGeom>
            <a:avLst/>
            <a:gdLst/>
            <a:ahLst/>
            <a:cxnLst/>
            <a:rect r="r" b="b" t="t" l="l"/>
            <a:pathLst>
              <a:path h="5270642" w="6582314">
                <a:moveTo>
                  <a:pt x="0" y="0"/>
                </a:moveTo>
                <a:lnTo>
                  <a:pt x="6582314" y="0"/>
                </a:lnTo>
                <a:lnTo>
                  <a:pt x="6582314" y="5270642"/>
                </a:lnTo>
                <a:lnTo>
                  <a:pt x="0" y="5270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038" t="0" r="-3019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98080" y="5512737"/>
            <a:ext cx="4645660" cy="2286126"/>
          </a:xfrm>
          <a:custGeom>
            <a:avLst/>
            <a:gdLst/>
            <a:ahLst/>
            <a:cxnLst/>
            <a:rect r="r" b="b" t="t" l="l"/>
            <a:pathLst>
              <a:path h="2286126" w="4645660">
                <a:moveTo>
                  <a:pt x="0" y="0"/>
                </a:moveTo>
                <a:lnTo>
                  <a:pt x="4645659" y="0"/>
                </a:lnTo>
                <a:lnTo>
                  <a:pt x="4645659" y="2286126"/>
                </a:lnTo>
                <a:lnTo>
                  <a:pt x="0" y="22861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3605" y="1009650"/>
            <a:ext cx="162306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INICIO DE SESIÓN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38341" y="3819604"/>
            <a:ext cx="8432260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se creo un inicio de sesión el cual toma los datos de la bdd,si no esta creado en la bdd un usuario no entrara a la pagina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758380"/>
            <a:ext cx="3052218" cy="920750"/>
            <a:chOff x="0" y="0"/>
            <a:chExt cx="803876" cy="242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3876" cy="242502"/>
            </a:xfrm>
            <a:custGeom>
              <a:avLst/>
              <a:gdLst/>
              <a:ahLst/>
              <a:cxnLst/>
              <a:rect r="r" b="b" t="t" l="l"/>
              <a:pathLst>
                <a:path h="242502" w="803876">
                  <a:moveTo>
                    <a:pt x="121251" y="0"/>
                  </a:moveTo>
                  <a:lnTo>
                    <a:pt x="682625" y="0"/>
                  </a:lnTo>
                  <a:cubicBezTo>
                    <a:pt x="749590" y="0"/>
                    <a:pt x="803876" y="54286"/>
                    <a:pt x="803876" y="121251"/>
                  </a:cubicBezTo>
                  <a:lnTo>
                    <a:pt x="803876" y="121251"/>
                  </a:lnTo>
                  <a:cubicBezTo>
                    <a:pt x="803876" y="188216"/>
                    <a:pt x="749590" y="242502"/>
                    <a:pt x="682625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03876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 u="sng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Vuelve a la 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 u="sng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página Agenda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617650" y="2686239"/>
            <a:ext cx="5747114" cy="5476323"/>
          </a:xfrm>
          <a:custGeom>
            <a:avLst/>
            <a:gdLst/>
            <a:ahLst/>
            <a:cxnLst/>
            <a:rect r="r" b="b" t="t" l="l"/>
            <a:pathLst>
              <a:path h="5476323" w="5747114">
                <a:moveTo>
                  <a:pt x="0" y="0"/>
                </a:moveTo>
                <a:lnTo>
                  <a:pt x="5747114" y="0"/>
                </a:lnTo>
                <a:lnTo>
                  <a:pt x="5747114" y="5476322"/>
                </a:lnTo>
                <a:lnTo>
                  <a:pt x="0" y="5476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186" t="0" r="-47094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12" id="12"/>
          <p:cNvSpPr txBox="true"/>
          <p:nvPr/>
        </p:nvSpPr>
        <p:spPr>
          <a:xfrm rot="0">
            <a:off x="953605" y="1009650"/>
            <a:ext cx="162306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REGISTRO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38341" y="3819604"/>
            <a:ext cx="8432260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se creo un registro de usuario en el cual se tiene que registrar mediante un form de Django para quedar guardada en la bdd y así poder iniciar sesion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758380"/>
            <a:ext cx="3052218" cy="920750"/>
            <a:chOff x="0" y="0"/>
            <a:chExt cx="803876" cy="242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3876" cy="242502"/>
            </a:xfrm>
            <a:custGeom>
              <a:avLst/>
              <a:gdLst/>
              <a:ahLst/>
              <a:cxnLst/>
              <a:rect r="r" b="b" t="t" l="l"/>
              <a:pathLst>
                <a:path h="242502" w="803876">
                  <a:moveTo>
                    <a:pt x="121251" y="0"/>
                  </a:moveTo>
                  <a:lnTo>
                    <a:pt x="682625" y="0"/>
                  </a:lnTo>
                  <a:cubicBezTo>
                    <a:pt x="749590" y="0"/>
                    <a:pt x="803876" y="54286"/>
                    <a:pt x="803876" y="121251"/>
                  </a:cubicBezTo>
                  <a:lnTo>
                    <a:pt x="803876" y="121251"/>
                  </a:lnTo>
                  <a:cubicBezTo>
                    <a:pt x="803876" y="188216"/>
                    <a:pt x="749590" y="242502"/>
                    <a:pt x="682625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03876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 u="sng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Vuelve a la 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 u="sng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página Agenda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137488" y="3415472"/>
            <a:ext cx="6581160" cy="4153443"/>
          </a:xfrm>
          <a:custGeom>
            <a:avLst/>
            <a:gdLst/>
            <a:ahLst/>
            <a:cxnLst/>
            <a:rect r="r" b="b" t="t" l="l"/>
            <a:pathLst>
              <a:path h="4153443" w="6581160">
                <a:moveTo>
                  <a:pt x="0" y="0"/>
                </a:moveTo>
                <a:lnTo>
                  <a:pt x="6581160" y="0"/>
                </a:lnTo>
                <a:lnTo>
                  <a:pt x="6581160" y="4153443"/>
                </a:lnTo>
                <a:lnTo>
                  <a:pt x="0" y="41534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3605" y="1009650"/>
            <a:ext cx="162306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CREACION CATEGORIA CARD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4627323"/>
            <a:ext cx="8432260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creación de categorias para las cards existente la cual serán 2 juegos en español e ingles, también se le puede agregar mas categorías(desde el admin)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10280584" cy="6713869"/>
            <a:chOff x="0" y="0"/>
            <a:chExt cx="2707643" cy="1768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7643" cy="1768262"/>
            </a:xfrm>
            <a:custGeom>
              <a:avLst/>
              <a:gdLst/>
              <a:ahLst/>
              <a:cxnLst/>
              <a:rect r="r" b="b" t="t" l="l"/>
              <a:pathLst>
                <a:path h="1768262" w="2707643">
                  <a:moveTo>
                    <a:pt x="36900" y="0"/>
                  </a:moveTo>
                  <a:lnTo>
                    <a:pt x="2670743" y="0"/>
                  </a:lnTo>
                  <a:cubicBezTo>
                    <a:pt x="2680530" y="0"/>
                    <a:pt x="2689916" y="3888"/>
                    <a:pt x="2696836" y="10808"/>
                  </a:cubicBezTo>
                  <a:cubicBezTo>
                    <a:pt x="2703756" y="17728"/>
                    <a:pt x="2707643" y="27114"/>
                    <a:pt x="2707643" y="36900"/>
                  </a:cubicBezTo>
                  <a:lnTo>
                    <a:pt x="2707643" y="1731362"/>
                  </a:lnTo>
                  <a:cubicBezTo>
                    <a:pt x="2707643" y="1751741"/>
                    <a:pt x="2691123" y="1768262"/>
                    <a:pt x="2670743" y="1768262"/>
                  </a:cubicBezTo>
                  <a:lnTo>
                    <a:pt x="36900" y="1768262"/>
                  </a:lnTo>
                  <a:cubicBezTo>
                    <a:pt x="27114" y="1768262"/>
                    <a:pt x="17728" y="1764374"/>
                    <a:pt x="10808" y="1757454"/>
                  </a:cubicBezTo>
                  <a:cubicBezTo>
                    <a:pt x="3888" y="1750534"/>
                    <a:pt x="0" y="1741148"/>
                    <a:pt x="0" y="1731362"/>
                  </a:cubicBezTo>
                  <a:lnTo>
                    <a:pt x="0" y="36900"/>
                  </a:lnTo>
                  <a:cubicBezTo>
                    <a:pt x="0" y="16521"/>
                    <a:pt x="16521" y="0"/>
                    <a:pt x="3690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707643" cy="17968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7653812" y="2094713"/>
            <a:ext cx="10016175" cy="4071697"/>
            <a:chOff x="0" y="0"/>
            <a:chExt cx="13354900" cy="54289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276479"/>
              <a:ext cx="13354900" cy="1152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28"/>
                </a:lnSpc>
              </a:pPr>
              <a:r>
                <a:rPr lang="en-US" sz="5650">
                  <a:solidFill>
                    <a:srgbClr val="FF63D8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RETROALIMENTACIÓN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260280"/>
              <a:ext cx="13354900" cy="306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60"/>
                </a:lnSpc>
                <a:spcBef>
                  <a:spcPct val="0"/>
                </a:spcBef>
              </a:pPr>
              <a:r>
                <a:rPr lang="en-US" sz="255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DESDE EL PRIMER DIA QUE SE NOS PROPUSO LA IDEA DE “LUPA” CON MI COMPAÑERO QUE LASTIMOSAMENTE NO CONTINUO EN EL PROCESO,TRATAMOS DE SEGUIR LA IDEA PRINCIPAL QUE ES AYUDAR A GENTE O MAS QUE NADA A LA VISUALIZACION DE ELLOS MISMOS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2858707" y="3533645"/>
            <a:ext cx="4038555" cy="3906029"/>
          </a:xfrm>
          <a:custGeom>
            <a:avLst/>
            <a:gdLst/>
            <a:ahLst/>
            <a:cxnLst/>
            <a:rect r="r" b="b" t="t" l="l"/>
            <a:pathLst>
              <a:path h="3906029" w="4038555">
                <a:moveTo>
                  <a:pt x="0" y="0"/>
                </a:moveTo>
                <a:lnTo>
                  <a:pt x="4038555" y="0"/>
                </a:lnTo>
                <a:lnTo>
                  <a:pt x="4038555" y="3906029"/>
                </a:lnTo>
                <a:lnTo>
                  <a:pt x="0" y="390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93495"/>
            <a:ext cx="10591998" cy="162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20"/>
              </a:lnSpc>
            </a:pPr>
            <a:r>
              <a:rPr lang="en-US" sz="10732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DAGKtcsr-q4</dc:identifier>
  <dcterms:modified xsi:type="dcterms:W3CDTF">2011-08-01T06:04:30Z</dcterms:modified>
  <cp:revision>1</cp:revision>
  <dc:title>noche de juegos</dc:title>
</cp:coreProperties>
</file>